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2.gif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3.gif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4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3810000"/>
            <a:ext cx="5715000" cy="190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2800" u="none">
                <a:solidFill>
                  <a:srgbClr val="000000"/>
                </a:solidFill>
                <a:latin typeface="Calibri"/>
              </a:rPr>
              <a:t><![CDATA[Introduction to]]></a:t>
            </a:r>
            <a:br/>
            <a:r>
              <a:rPr b="true" i="false" strike="noStrike" sz="6000" u="none">
                <a:solidFill>
                  <a:srgbClr val="000000"/>
                </a:solidFill>
                <a:latin typeface="Calibri"/>
              </a:rPr>
              <a:t><![CDATA[PHPPowerPoint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What is PHPPowerPoint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A class library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Written in PHP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Representing a presentation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Generate slide decks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Represent business data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how a family slide show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...]]></a:t>
            </a:r>
          </a:p>
          <a:p>
            <a:pPr algn="l" fontAlgn="base" marL="238125" marR="0" indent="-238125" lvl="0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Export these to different formats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PowerPoint 2007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Serialized]]></a:t>
            </a:r>
          </a:p>
          <a:p>
            <a:pPr algn="l" fontAlgn="base" marL="714375" marR="0" indent="-238125" lvl="1">
              <a:buFont typeface="Calibri"/>
              <a:buChar char="-"/>
            </a:pPr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95250" y="476250"/>
            <a:ext cx="8858250" cy="952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true" i="false" strike="noStrike" sz="4800" u="none">
                <a:solidFill>
                  <a:srgbClr val="000000"/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95250" y="1238250"/>
            <a:ext cx="8858250" cy="57150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l" fontAlgn="base" marL="0" marR="0" indent="0" lvl="0"/>
            <a:r>
              <a:rPr b="false" i="false" strike="noStrike" sz="3600" u="none">
                <a:solidFill>
                  <a:srgbClr val="000000"/>
                </a:solidFill>
                <a:latin typeface="Calibri"/>
              </a:rPr>
              <a:t><![CDATA[Check the project site on GitHub:]]></a:t>
            </a:r>
            <a:br/>
            <a:r>
              <a:rPr b="false" i="false" strike="noStrike" sz="3200" u="none">
                <a:solidFill>
                  <a:srgbClr val="000000"/>
                </a:solidFill>
                <a:latin typeface="Calibri"/>
                <a:hlinkClick r:id="" tooltip="PHPPowerPoint"/>
              </a:rPr>
              <a:t><![CDATA[https://github.com/PHPOffice/PHPPowerPoint/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2025-07-19T08:13:23Z</dcterms:created>
  <dcterms:modified xsi:type="dcterms:W3CDTF">2025-07-19T08:13:23Z</dcterms:modified>
  <dc:title>Sample 02 Title</dc:title>
  <dc:description>Sample 02 Description</dc:description>
  <dc:subject>Sample 02 Subject</dc:subject>
  <cp:keywords>office 2007 openxml libreoffice odt php</cp:keywords>
  <cp:category>Sample Category</cp:category>
</cp:coreProperties>
</file>