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/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&lt;#&gt;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hppowerpoint_logo1.gif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PHPPowerPoint logo" descr="PHPPowerPoint logo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95250" y="95250"/>
            <a:ext cx="2352675" cy="342900"/>
          </a:xfrm>
          <a:prstGeom prst="rect">
            <a:avLst/>
          </a:prstGeom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 rot="0">
            <a:off x="1619250" y="1714500"/>
            <a:ext cx="5715000" cy="2857500"/>
          </a:xfrm>
          <a:prstGeom prst="rect"/>
        </p:spPr>
        <p:txBody>
          <a:bodyPr wrap="square" rtlCol="0" horzOverflow="overflow" vertOverflow="overflow" bIns="45720" lIns="91440" rIns="91440" tIns="45720" numCol="1">
            <a:spAutoFit/>
          </a:bodyPr>
          <a:lstStyle/>
          <a:p>
            <a:pPr algn="ctr" fontAlgn="base" marL="0" marR="0" indent="0" lvl="0"/>
            <a:r>
              <a:rPr b="true" i="false" strike="noStrike" sz="6000" u="none">
                <a:solidFill>
                  <a:srgbClr val="E06B20"/>
                </a:solidFill>
                <a:latin typeface="Calibri"/>
              </a:rPr>
              <a:t><![CDATA[Thank you for using PHPPowerPoint!]]>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PHPOffice</dc:creator>
  <cp:lastModifiedBy>PHPPowerPoint Team</cp:lastModifiedBy>
  <dcterms:created xsi:type="dcterms:W3CDTF">2025-07-16T18:45:24Z</dcterms:created>
  <dcterms:modified xsi:type="dcterms:W3CDTF">2025-07-16T18:45:24Z</dcterms:modified>
  <dc:title>Sample 03 Title</dc:title>
  <dc:description>Sample 03 Description</dc:description>
  <dc:subject>Sample 03 Subject</dc:subject>
  <cp:keywords>office 2007 openxml libreoffice odt php</cp:keywords>
  <cp:category>Sample Category</cp:category>
</cp:coreProperties>
</file>