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95c0f1343047402c69c5110388edfc7a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ample image" descr="Sample 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400300" cy="3429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PHPPowerPoint Team</cp:lastModifiedBy>
  <dcterms:created xsi:type="dcterms:W3CDTF">2025-07-15T20:02:08Z</dcterms:created>
  <dcterms:modified xsi:type="dcterms:W3CDTF">2025-07-15T20:02:08Z</dcterms:modified>
  <dc:title>Sample 04 Title</dc:title>
  <dc:description>Sample 04 Description</dc:description>
  <dc:subject>Sample 04 Subject</dc:subject>
  <cp:keywords>office 2007 openxml libreoffice odt php</cp:keywords>
  <cp:category>Sample Category</cp:category>
</cp:coreProperties>
</file>