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 <Relationship Id="rId3" Type="http://schemas.openxmlformats.org/officeDocument/2006/relationships/hyperlink" Target="https://github.com/PHPOffice/PHPPowerPoint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1619250" y="1714500"/>
            <a:ext cx="5715000" cy="3810000"/>
          </a:xfrm>
          <a:prstGeom prst="rect"/>
        </p:spPr>
        <p:txBody>
          <a:bodyPr wrap="square" rtlCol="0" horzOverflow="overflow" vertOverflow="overflow" bIns="476250" lIns="91440" rIns="91440" tIns="476250" numCol="1">
            <a:spAutoFit/>
          </a:bodyPr>
          <a:lstStyle/>
          <a:p>
            <a:pPr algn="ctr" fontAlgn="base" marL="0" marR="0" indent="0" lvl="0"/>
            <a:r>
              <a:rPr b="true" i="false" strike="noStrike" sz="6000" u="none">
                <a:solidFill>
                  <a:srgbClr val="E06B20"/>
                </a:solidFill>
                <a:latin typeface="Calibri"/>
              </a:rPr>
              <a:t><![CDATA[Thank you for using PHPPowerPoint!]]></a:t>
            </a:r>
          </a:p>
        </p:txBody>
      </p:sp>
      <p:cxnSp>
        <p:nvCxnSpPr>
          <p:cNvPr id="3" name=""/>
          <p:cNvCxnSpPr/>
          <p:nvPr/>
        </p:nvCxnSpPr>
        <p:spPr>
          <a:xfrm>
            <a:off x="1619250" y="1714500"/>
            <a:ext cx="5715000" cy="0"/>
          </a:xfrm>
          <a:prstGeom prst="line"/>
          <a:ln w="12700" cap="flat" cmpd="sng" algn="ctr">
            <a:solidFill>
              <a:srgbClr val="E06B2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1619250" y="5524500"/>
            <a:ext cx="5715000" cy="0"/>
          </a:xfrm>
          <a:prstGeom prst="line"/>
          <a:ln w="12700" cap="flat" cmpd="sng" algn="ctr">
            <a:solidFill>
              <a:srgbClr val="E06B2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2025-07-16T16:57:28Z</dcterms:created>
  <dcterms:modified xsi:type="dcterms:W3CDTF">2025-07-16T16:57:28Z</dcterms:modified>
  <dc:title>Sample 05 Title</dc:title>
  <dc:description>Sample 05 Description</dc:description>
  <dc:subject>Sample 05 Subject</dc:subject>
  <cp:keywords>office 2007 openxml libreoffice odt php</cp:keywords>
  <cp:category>Sample Category</cp:category>
</cp:coreProperties>
</file>