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<Relationship Id="rId3" Type="http://schemas.openxmlformats.org/officeDocument/2006/relationships/extended-properties" Target="docProps/app.xml"/>
 <Relationship Id="rId2" Type="http://schemas.openxmlformats.org/package/2006/relationships/metadata/core-properties" Target="docProps/core.xml"/>
 <Relationship Id="rId1" Type="http://schemas.openxmlformats.org/officeDocument/2006/relationships/officeDocument" Target="ppt/presentation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/>
</file>

<file path=ppt/_rels/presentation.xml.rels><?xml version="1.0" encoding="UTF-8" standalone="yes"?>
<Relationships xmlns="http://schemas.openxmlformats.org/package/2006/relationships">
 <Relationship Id="rId1" Type="http://schemas.openxmlformats.org/officeDocument/2006/relationships/slideMaster" Target="slideMasters/slideMaster1.xml"/>
 <Relationship Id="rId2" Type="http://schemas.openxmlformats.org/officeDocument/2006/relationships/theme" Target="theme/theme1.xml"/>
 <Relationship Id="rId3" Type="http://schemas.openxmlformats.org/officeDocument/2006/relationships/slide" Target="slides/slide1.xml"/>
</Relationships>

</file>

<file path=ppt/slideLayouts/_rels/slideLayout1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1.xml"/>
 <Relationship Id="rId2" Type="http://schemas.openxmlformats.org/officeDocument/2006/relationships/slideLayout" Target="../slideLayouts/slideLayout2.xml"/>
 <Relationship Id="rId3" Type="http://schemas.openxmlformats.org/officeDocument/2006/relationships/slideLayout" Target="../slideLayouts/slideLayout3.xml"/>
 <Relationship Id="rId4" Type="http://schemas.openxmlformats.org/officeDocument/2006/relationships/slideLayout" Target="../slideLayouts/slideLayout4.xml"/>
 <Relationship Id="rId5" Type="http://schemas.openxmlformats.org/officeDocument/2006/relationships/slideLayout" Target="../slideLayouts/slideLayout5.xml"/>
 <Relationship Id="rId6" Type="http://schemas.openxmlformats.org/officeDocument/2006/relationships/slideLayout" Target="../slideLayouts/slideLayout6.xml"/>
 <Relationship Id="rId7" Type="http://schemas.openxmlformats.org/officeDocument/2006/relationships/slideLayout" Target="../slideLayouts/slideLayout7.xml"/>
 <Relationship Id="rId8" Type="http://schemas.openxmlformats.org/officeDocument/2006/relationships/slideLayout" Target="../slideLayouts/slideLayout8.xml"/>
 <Relationship Id="rId9" Type="http://schemas.openxmlformats.org/officeDocument/2006/relationships/slideLayout" Target="../slideLayouts/slideLayout9.xml"/>
 <Relationship Id="rId10" Type="http://schemas.openxmlformats.org/officeDocument/2006/relationships/slideLayout" Target="../slideLayouts/slideLayout10.xml"/>
 <Relationship Id="rId11" Type="http://schemas.openxmlformats.org/officeDocument/2006/relationships/slideLayout" Target="../slideLayouts/slideLayout11.xml"/>
 <Relationship Id="rId1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30DBB-9FD5-43E7-88F1-55A569E9525E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36665-E7E9-4861-9ADF-F11A47CBAD79}" type="slidenum">
              <a:rPr lang="nl-BE" smtClean="0"/>
              <a:t>&lt;#&gt;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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-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phppowerpoint_logo1.gif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PHPPowerPoint logo" descr="PHPPowerPoint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95250" y="95250"/>
            <a:ext cx="2352675" cy="342900"/>
          </a:xfrm>
          <a:prstGeom prst="rect">
            <a:avLst/>
          </a:prstGeom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2" name="" descr=""/>
          <p:cNvGraphicFramePr>
            <a:graphicFrameLocks noGrp="1"/>
          </p:cNvGraphicFramePr>
          <p:nvPr/>
        </p:nvGraphicFramePr>
        <p:xfrm>
          <a:off x="1428750" y="2857500"/>
          <a:ext cx="5715000" cy="1905000"/>
        </p:xfrm>
        <a:graphic>
          <a:graphicData uri="http://schemas.openxmlformats.org/drawingml/2006/table">
            <a:tbl>
              <a:tblPr firstRow="1" bandRow="1"/>
              <a:tblGrid>
                <a:gridCol w="1905000"/>
                <a:gridCol w="1905000"/>
                <a:gridCol w="1905000"/>
              </a:tblGrid>
              <a:tr h="361950">
                <a:tc gridSpan="3"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true" i="false" strike="noStrike" sz="1600" u="none">
                          <a:solidFill>
                            <a:srgbClr val="000000"/>
                          </a:solidFill>
                          <a:latin typeface="Calibri"/>
                        </a:rPr>
                        <a:t><![CDATA[Title row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06B20"/>
                        </a:gs>
                        <a:gs pos="100000">
                          <a:srgbClr val="FFFFFF"/>
                        </a:gs>
                      </a:gsLst>
                      <a:lin ang="5400000" scaled="0"/>
                    </a:gradFill>
                  </a:tcPr>
                </a:tc>
                <a:tc hMerge="1"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 hMerge="1"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tru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R1C1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06B20"/>
                        </a:gs>
                        <a:gs pos="100000">
                          <a:srgbClr val="FFFFF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tru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R1C2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06B20"/>
                        </a:gs>
                        <a:gs pos="100000">
                          <a:srgbClr val="FFFFF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tru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R1C3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06B20"/>
                        </a:gs>
                        <a:gs pos="100000">
                          <a:srgbClr val="FFFFFF"/>
                        </a:gs>
                      </a:gsLst>
                      <a:lin ang="5400000" scaled="0"/>
                    </a:gradFill>
                  </a:tcPr>
                </a:tc>
              </a:tr>
              <a:tr h="36195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R2C1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E06B20"/>
                    </a:solidFill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R2C2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E06B20"/>
                    </a:solidFill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R2C3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E06B20"/>
                    </a:solidFill>
                  </a:tcPr>
                </a:tc>
              </a:tr>
              <a:tr h="36195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R3C1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E06B20"/>
                    </a:solidFill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R3C2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E06B20"/>
                    </a:solidFill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  <a:r>
                        <a:rPr b="false" i="false" strike="noStrike" sz="1000" u="none">
                          <a:solidFill>
                            <a:srgbClr val="000000"/>
                          </a:solidFill>
                          <a:latin typeface="Calibri"/>
                        </a:rPr>
                        <a:t><![CDATA[R3C3]]>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E06B2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
<Relationships xmlns="http://schemas.openxmlformats.org/package/2006/relationships"/>
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PHPOffice</dc:creator>
  <cp:lastModifiedBy>PHPPowerPoint Team</cp:lastModifiedBy>
  <dcterms:created xsi:type="dcterms:W3CDTF">2025-07-16T08:10:52Z</dcterms:created>
  <dcterms:modified xsi:type="dcterms:W3CDTF">2025-07-16T08:10:52Z</dcterms:modified>
  <dc:title>Sample 06 Title</dc:title>
  <dc:description>Sample 06 Description</dc:description>
  <dc:subject>Sample 06 Subject</dc:subject>
  <cp:keywords>office 2007 openxml libreoffice odt php</cp:keywords>
  <cp:category>Sample Category</cp:category>
</cp:coreProperties>
</file>