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hppowerpoint_logo1.gif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HPPowerPoint logo" descr="PHPPowerPoint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95250"/>
            <a:ext cx="2352675" cy="3429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2" name="" descr=""/>
          <p:cNvGraphicFramePr>
            <a:graphicFrameLocks noGrp="1"/>
          </p:cNvGraphicFramePr>
          <p:nvPr/>
        </p:nvGraphicFramePr>
        <p:xfrm>
          <a:off x="1428750" y="2857500"/>
          <a:ext cx="5715000" cy="1905000"/>
        </p:xfrm>
        <a:graphic>
          <a:graphicData uri="http://schemas.openxmlformats.org/drawingml/2006/table">
            <a:tbl>
              <a:tblPr firstRow="1" bandRow="1"/>
              <a:tblGrid>
                <a:gridCol w="1905000"/>
                <a:gridCol w="1905000"/>
                <a:gridCol w="1905000"/>
              </a:tblGrid>
              <a:tr h="361950">
                <a:tc gridSpan="3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true" i="false" strike="noStrike" sz="1600" u="none">
                          <a:solidFill>
                            <a:srgbClr val="000000"/>
                          </a:solidFill>
                          <a:latin typeface="Calibri"/>
                        </a:rPr>
                        <a:t><![CDATA[Title row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tru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R1C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tru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R1C2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tru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R1C3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R2C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/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R2C2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/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R2C3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/>
                    </a:solidFill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R3C1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/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R3C2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/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  <a:r>
                        <a:rPr b="false" i="false" strike="noStrike" sz="1000" u="none">
                          <a:solidFill>
                            <a:srgbClr val="000000"/>
                          </a:solidFill>
                          <a:latin typeface="Calibri"/>
                        </a:rPr>
                        <a:t><![CDATA[R3C3]]>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PHPPowerPoint Team</cp:lastModifiedBy>
  <dcterms:created xsi:type="dcterms:W3CDTF">2025-07-16T08:10:52Z</dcterms:created>
  <dcterms:modified xsi:type="dcterms:W3CDTF">2025-07-16T08:10:52Z</dcterms:modified>
  <dc:title>Sample 06 Title</dc:title>
  <dc:description>Sample 06 Description</dc:description>
  <dc:subject>Sample 06 Subject</dc:subject>
  <cp:keywords>office 2007 openxml libreoffice odt php</cp:keywords>
  <cp:category>Sample Category</cp:category>
</cp:coreProperties>
</file>