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1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1619250" y="1714500"/>
            <a:ext cx="5715000" cy="2857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ctr" fontAlgn="base" marL="0" marR="0" indent="0" lvl="0"/>
            <a:r>
              <a:rPr b="true" i="false" strike="noStrike" sz="6000" u="none">
                <a:solidFill>
                  <a:srgbClr val="E06B20"/>
                </a:solidFill>
                <a:latin typeface="Calibri"/>
              </a:rPr>
              <a:t><![CDATA[Thank you for using PHPPowerPoint!]]>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PHPPowerPoint Team</cp:lastModifiedBy>
  <dcterms:created xsi:type="dcterms:W3CDTF">2025-06-25T00:49:49Z</dcterms:created>
  <dcterms:modified xsi:type="dcterms:W3CDTF">2025-06-25T00:49:49Z</dcterms:modified>
  <dc:title>Sample 03 Title</dc:title>
  <dc:description>Sample 03 Description</dc:description>
  <dc:subject>Sample 03 Subject</dc:subject>
  <cp:keywords>office 2007 openxml libreoffice odt php</cp:keywords>
  <cp:category>Sample Category</cp:category>
</cp:coreProperties>
</file>