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600" u="none">
                          <a:solidFill>
                            <a:srgbClr val="000000"/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2017-03-28T16:51:01Z</dcterms:created>
  <dcterms:modified xsi:type="dcterms:W3CDTF">2017-03-28T16:51:01Z</dcterms:modified>
  <dc:title>Sample 06 Title</dc:title>
  <dc:description>Sample 06 Description</dc:description>
  <dc:subject>Sample 06 Subject</dc:subject>
  <cp:keywords>office 2007 openxml libreoffice odt php</cp:keywords>
  <cp:category>Sample Category</cp:category>
</cp:coreProperties>
</file>