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2.xml" ContentType="application/vnd.openxmlformats-officedocument.drawingml.chart+xml"/>
  <Override PartName="/ppt/charts/chart4.xml" ContentType="application/vnd.openxmlformats-officedocument.drawingml.chart+xml"/>
  <Override PartName="/ppt/charts/chart6.xml" ContentType="application/vnd.openxmlformats-officedocument.drawingml.chart+xml"/>
  <Override PartName="/ppt/charts/chart8.xml" ContentType="application/vnd.openxmlformats-officedocument.drawingml.chart+xml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</Relationships>
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>
                <a:solidFill>
                  <a:srgbClr val="000000"/>
                </a:solidFill>
                <a:latin typeface="Calibri"/>
              </a:rPr>
              <a:t>PHPPowerPoint Monthly Downloads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4F81BD"/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C0504D"/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75"/>
        <c:shape val="box"/>
        <c:axId val="52743552"/>
        <c:axId val="52749440"/>
        <c:axId val="0"/>
      </c:bar3D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Month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Downloads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>
    <a:solidFill>
      <a:srgbClr val="E06B20"/>
    </a:solidFill>
    <a:ln w="12700" cap="flat" cmpd="sng" algn="ctr">
      <a:solidFill>
        <a:srgbClr val="000000"/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>
                <a:solidFill>
                  <a:srgbClr val="000000"/>
                </a:solidFill>
                <a:latin typeface="Calibri"/>
              </a:rPr>
              <a:t>PHPPowerPoint Daily Downloads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v>Downloads</c:v>
          </c:tx>
          <c:explosion val="20"/>
          <c:dPt>
            <c:idx val="0"/>
            <c:spPr>
              <a:solidFill>
                <a:srgbClr val="4672A8"/>
              </a:solidFill>
            </c:spPr>
          </c:dPt>
          <c:dPt>
            <c:idx val="1"/>
            <c:spPr>
              <a:solidFill>
                <a:srgbClr val="AB4744"/>
              </a:solidFill>
            </c:spPr>
          </c:dPt>
          <c:dPt>
            <c:idx val="2"/>
            <c:spPr>
              <a:solidFill>
                <a:srgbClr val="8AA64F"/>
              </a:solidFill>
            </c:spPr>
          </c:dPt>
          <c:dPt>
            <c:idx val="3"/>
            <c:spPr>
              <a:solidFill>
                <a:srgbClr val="725990"/>
              </a:solidFill>
            </c:spPr>
          </c:dPt>
          <c:dPt>
            <c:idx val="4"/>
            <c:spPr>
              <a:solidFill>
                <a:srgbClr val="4299B0"/>
              </a:solidFill>
            </c:spPr>
          </c:dPt>
          <c:dPt>
            <c:idx val="5"/>
            <c:spPr>
              <a:solidFill>
                <a:srgbClr val="DC853E"/>
              </a:solidFill>
            </c:spPr>
          </c:dPt>
          <c:dPt>
            <c:idx val="6"/>
            <c:spPr>
              <a:solidFill>
                <a:srgbClr val="93A9CE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>
    <a:solidFill>
      <a:srgbClr val="E06B20"/>
    </a:solidFill>
    <a:ln w="12700" cap="flat" cmpd="sng" algn="ctr">
      <a:solidFill>
        <a:srgbClr val="000000"/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>
                <a:solidFill>
                  <a:srgbClr val="000000"/>
                </a:solidFill>
                <a:latin typeface="Calibri"/>
              </a:rPr>
              <a:t>PHPPowerPoint Daily Downloads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varyColors val="0"/>
        <c:ser>
          <c:idx val="0"/>
          <c:order val="0"/>
          <c:tx>
            <c:v>Downloads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/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  <c:marker val="1"/>
        <c:smooth val="0"/>
        <c:axId val="52743552"/>
        <c:axId val="52749440"/>
        <c:axId val="0"/>
      </c:line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Axis Title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Axis Title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>
    <a:solidFill>
      <a:srgbClr val="E06B20"/>
    </a:solidFill>
    <a:ln w="12700" cap="flat" cmpd="sng" algn="ctr">
      <a:solidFill>
        <a:srgbClr val="000000"/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>
                <a:solidFill>
                  <a:srgbClr val="000000"/>
                </a:solidFill>
                <a:latin typeface="Calibri"/>
              </a:rPr>
              <a:t>PHPPowerPoint Daily Downloads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scatterChart>
        <c:scatterStyle val="lineMarker"/>
        <c:varyColors val="0"/>
        <c:ser>
          <c:idx val="0"/>
          <c:order val="0"/>
          <c:tx>
            <c:v>Downloads</c:v>
          </c:tx>
          <c:marker>
            <c:symbol val="none"/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xVal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xVal>
          <c:y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yVal>
          <c:smooth val="0"/>
        </c:ser>
        <c:axId val="52743552"/>
        <c:axId val="52749440"/>
      </c:scatter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Axis Title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Axis Title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>
    <a:solidFill>
      <a:srgbClr val="E06B20"/>
    </a:solidFill>
    <a:ln w="12700" cap="flat" cmpd="sng" algn="ctr">
      <a:solidFill>
        <a:srgbClr val="000000"/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 <Relationship Id="rId3" Type="http://schemas.openxmlformats.org/officeDocument/2006/relationships/chart" Target="../charts/chart2.xml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3.gif"/>
 <Relationship Id="rId3" Type="http://schemas.openxmlformats.org/officeDocument/2006/relationships/chart" Target="../charts/chart4.xml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5.gif"/>
 <Relationship Id="rId3" Type="http://schemas.openxmlformats.org/officeDocument/2006/relationships/chart" Target="../charts/chart6.xml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7.gif"/>
 <Relationship Id="rId3" Type="http://schemas.openxmlformats.org/officeDocument/2006/relationships/chart" Target="../charts/chart8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2" name="PHPPowerPoint Monthly Downloads" descr=""/>
          <p:cNvGraphicFramePr/>
          <p:nvPr/>
        </p:nvGraphicFramePr>
        <p:xfrm rot="0"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2" name="PHPPowerPoint Daily Downloads" descr=""/>
          <p:cNvGraphicFramePr/>
          <p:nvPr/>
        </p:nvGraphicFramePr>
        <p:xfrm rot="0"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2" name="PHPPowerPoint Daily Downloads" descr=""/>
          <p:cNvGraphicFramePr/>
          <p:nvPr/>
        </p:nvGraphicFramePr>
        <p:xfrm rot="0"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2" name="PHPPowerPoint Daily Download Distribution" descr=""/>
          <p:cNvGraphicFramePr/>
          <p:nvPr/>
        </p:nvGraphicFramePr>
        <p:xfrm rot="0"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2017-03-28T16:50:27Z</dcterms:created>
  <dcterms:modified xsi:type="dcterms:W3CDTF">2017-03-28T16:50:27Z</dcterms:modified>
  <dc:title>Sample 07 Title</dc:title>
  <dc:description>Sample 07 Description</dc:description>
  <dc:subject>Sample 07 Subject</dc:subject>
  <cp:keywords>office 2007 openxml libreoffice odt php</cp:keywords>
  <cp:category>Sample Category</cp:category>
</cp:coreProperties>
</file>